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1" r:id="rId2"/>
    <p:sldId id="266" r:id="rId3"/>
    <p:sldId id="272" r:id="rId4"/>
    <p:sldId id="273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>
        <p:scale>
          <a:sx n="100" d="100"/>
          <a:sy n="100" d="100"/>
        </p:scale>
        <p:origin x="26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CC734-3379-4DD3-9120-B4A92DF1248D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466F5-2BEC-4C5B-B274-AEC3A6198B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51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ㅁㄴ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40745-5C88-475C-8D51-D5042C0B6EE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39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A38064-DB4F-D12B-DA78-BFF517E7E5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1A06FB6-69EF-46A0-2AE7-1CEF7D7C2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53DC8D-467E-C419-A7AB-3EFDFD05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28DA8-96C9-0175-0DA1-1DC71E4D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51B540-8910-753D-E50B-B7C4A3A4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57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AD7608-864D-5665-E509-E4D9FEC02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706417-2FB7-2820-A654-CE8A0C009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FB9B7-ED2B-FFC3-57DB-F9EBE0F4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061953-A836-21C8-1A3C-05B131BE0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602C6A-89A6-A03F-D834-B610C731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07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5D716D-EFFA-1072-387B-D85F7D813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81C6C5-3F40-5261-63EA-244CBD127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B0B84D-FE67-E2FA-0143-688ADC238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414403-5E64-989C-27BC-3D49E60F9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FC9794-2642-28B8-6F03-36CCF52E5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50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AF492-DD66-7F33-711B-6FBE4A523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C9914D-087A-E533-1FD0-B94046AC6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64AE7D-2EB2-8A8A-9585-03888F72A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0BF0BC-573F-9933-6ACA-70553B76C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2B5409-3281-AD92-DD6A-4EA429F0C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775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8DEC5-60C0-2A64-4627-9AA7722FE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69B535-4939-1512-016D-39A938530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2DB36-FB35-8E1B-D884-4D48994A3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67D130-59D4-660A-9907-AB40F7E3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DC7377-B180-CB4B-ECCF-01E8072C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25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24F57C-C001-6203-EE20-42DC55C20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A8B2B0-8CF9-0926-D005-B57D03B17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CCBC51-0191-07BD-B805-5661340A7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0A4269-A7C8-FA89-5671-3B14B258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9EA543-49B0-3024-92C2-908BADAF3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A3CFCE-1DB6-7F83-6905-34EDDD581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580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835C5-F8F4-32CB-4EA7-CAEB725C4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F475FB-6543-15CD-FC13-D2E6C29BA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B2158E-34ED-B384-8B7C-4B9D6312F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727079-270A-D422-A40F-D99A195FE7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FD1C250-DDD3-C272-6142-DDD730921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D433CBE-1096-029A-A2A9-25B821BC9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598D659-FFD3-5652-140D-F1DAEC49A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7F7887F-93D5-DBF0-B77C-C1D895A1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98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13CE56-C70A-84BC-CC97-8B7636642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0000508-7A8A-7818-EAF7-066870A6F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50E284-3090-5D7E-09D1-36609164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125595-D7E9-04B3-1AEC-56BB51A8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110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E3E9BA-632B-D2BD-1503-08C72C233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2B4CC7-BA9B-22F6-E09A-8676C02DF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E812DE-3B01-AB70-4A03-ADB9F19CC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305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60942A-2DA5-3E2C-3049-A15E2BA5C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133F08-3FCC-589E-5472-1D976F29E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815C51-F700-A9E9-FFBF-3A0AFC334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AC5AC-16DA-9E7A-578C-12BCEB3E5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132DF1-3DF5-370B-8D04-7591C1364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886D64-810A-4E0C-1B5E-B3878ECD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80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E22B4B-009B-64A5-D961-A405BDF33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97C1710-551F-8D26-1F21-DD08DEF245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54A25D-5E97-BBFF-1EDD-DC99B2A67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37764C-CAC1-9D82-14E5-493553CA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1B90C-73B7-FDDB-C4EE-CEC3E404E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405B28-275C-54A3-08CC-3E2E4EB9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98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9D2689-AB91-EFF1-19F4-FD9A29B8A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84F99F-7827-2345-970C-B04A222C6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5A0438-F267-634D-E6BB-7A683C1B37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DA33A-452C-454E-9E23-C619EA22FE38}" type="datetimeFigureOut">
              <a:rPr lang="ko-KR" altLang="en-US" smtClean="0"/>
              <a:t>2022-11-19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E82659-5598-E9C9-0F2B-415EA3EE7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E8A1A9-3DF2-B822-4340-2CE9DDAEB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CC667-D193-4568-A06F-36115E43F3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14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43974-F5F4-7007-D954-D877A5AD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68" y="1986802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2D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게임 프로그래밍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583499-EFD2-362D-BF76-023A924AF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4418" y="3700099"/>
            <a:ext cx="2743899" cy="66590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altLang="ko-KR" sz="4400" dirty="0"/>
              <a:t>3</a:t>
            </a:r>
            <a:r>
              <a:rPr lang="ko-KR" altLang="en-US" sz="4400" dirty="0"/>
              <a:t>차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288E10-1D87-5031-E50C-D60F61BAC241}"/>
              </a:ext>
            </a:extLst>
          </p:cNvPr>
          <p:cNvSpPr txBox="1"/>
          <p:nvPr/>
        </p:nvSpPr>
        <p:spPr>
          <a:xfrm>
            <a:off x="9420836" y="5897461"/>
            <a:ext cx="2423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2019180017 </a:t>
            </a:r>
            <a:r>
              <a:rPr lang="ko-KR" altLang="en-US" dirty="0"/>
              <a:t>서동우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DF0B70F-CD0C-8CAD-CD1A-CAB6997919F3}"/>
              </a:ext>
            </a:extLst>
          </p:cNvPr>
          <p:cNvSpPr/>
          <p:nvPr/>
        </p:nvSpPr>
        <p:spPr>
          <a:xfrm>
            <a:off x="2191900" y="1986802"/>
            <a:ext cx="7228936" cy="1325563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7405AA37-47B7-46FC-78EA-EF60F10AA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00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3"/>
    </mc:Choice>
    <mc:Fallback>
      <p:transition spd="slow" advTm="3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7F055D69-18F1-A068-B339-90257F4ED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142596"/>
              </p:ext>
            </p:extLst>
          </p:nvPr>
        </p:nvGraphicFramePr>
        <p:xfrm>
          <a:off x="1" y="705394"/>
          <a:ext cx="12191997" cy="5919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3839">
                  <a:extLst>
                    <a:ext uri="{9D8B030D-6E8A-4147-A177-3AD203B41FA5}">
                      <a16:colId xmlns:a16="http://schemas.microsoft.com/office/drawing/2014/main" val="857460221"/>
                    </a:ext>
                  </a:extLst>
                </a:gridCol>
                <a:gridCol w="1364069">
                  <a:extLst>
                    <a:ext uri="{9D8B030D-6E8A-4147-A177-3AD203B41FA5}">
                      <a16:colId xmlns:a16="http://schemas.microsoft.com/office/drawing/2014/main" val="949232286"/>
                    </a:ext>
                  </a:extLst>
                </a:gridCol>
                <a:gridCol w="4219960">
                  <a:extLst>
                    <a:ext uri="{9D8B030D-6E8A-4147-A177-3AD203B41FA5}">
                      <a16:colId xmlns:a16="http://schemas.microsoft.com/office/drawing/2014/main" val="4039900830"/>
                    </a:ext>
                  </a:extLst>
                </a:gridCol>
                <a:gridCol w="4678847">
                  <a:extLst>
                    <a:ext uri="{9D8B030D-6E8A-4147-A177-3AD203B41FA5}">
                      <a16:colId xmlns:a16="http://schemas.microsoft.com/office/drawing/2014/main" val="4067931128"/>
                    </a:ext>
                  </a:extLst>
                </a:gridCol>
                <a:gridCol w="895282">
                  <a:extLst>
                    <a:ext uri="{9D8B030D-6E8A-4147-A177-3AD203B41FA5}">
                      <a16:colId xmlns:a16="http://schemas.microsoft.com/office/drawing/2014/main" val="2714365173"/>
                    </a:ext>
                  </a:extLst>
                </a:gridCol>
              </a:tblGrid>
              <a:tr h="5113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계획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수정 사항 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결과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진행률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925019"/>
                  </a:ext>
                </a:extLst>
              </a:tr>
              <a:tr h="47352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리소스 수집</a:t>
                      </a:r>
                      <a:endParaRPr lang="en-US" altLang="ko-KR" sz="14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기본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각종 리소스 수집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기본 뼈대를 잡기 위한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Object, </a:t>
                      </a: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Transfrom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Collider, </a:t>
                      </a: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FrameTime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Camera </a:t>
                      </a:r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</a:rPr>
                        <a:t>EndlessTile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등의 프레임 워크 짜기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모두 구현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72145"/>
                  </a:ext>
                </a:extLst>
              </a:tr>
              <a:tr h="27784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960762"/>
                  </a:ext>
                </a:extLst>
              </a:tr>
              <a:tr h="47839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기본 이동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충돌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플레이어 움직임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Object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의 충돌 처리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모두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670612"/>
                  </a:ext>
                </a:extLst>
              </a:tr>
              <a:tr h="5113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몬스터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AI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몬스터가 </a:t>
                      </a:r>
                      <a:r>
                        <a:rPr lang="en-US" altLang="ko-KR" sz="1100" dirty="0" err="1">
                          <a:solidFill>
                            <a:schemeClr val="tx1"/>
                          </a:solidFill>
                        </a:rPr>
                        <a:t>Palyer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을 찾아가는 알고리즘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모두 구현</a:t>
                      </a:r>
                    </a:p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315037"/>
                  </a:ext>
                </a:extLst>
              </a:tr>
              <a:tr h="5113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중간 점검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1~4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주동안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부족한 점 보완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UI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 err="1">
                          <a:solidFill>
                            <a:schemeClr val="tx1"/>
                          </a:solidFill>
                        </a:rPr>
                        <a:t>GameOver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와 </a:t>
                      </a:r>
                      <a:r>
                        <a:rPr lang="en-US" altLang="ko-KR" sz="1100" dirty="0" err="1">
                          <a:solidFill>
                            <a:schemeClr val="tx1"/>
                          </a:solidFill>
                        </a:rPr>
                        <a:t>GameWin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altLang="ko-KR" sz="1100" dirty="0" err="1">
                          <a:solidFill>
                            <a:schemeClr val="tx1"/>
                          </a:solidFill>
                        </a:rPr>
                        <a:t>PlayStop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씬 부분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부분 구현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 Button, Text)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943301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스킬 시스템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유저가 사용할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Skill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을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특정 키나 마우스 이벤트에 의해 발동 되도록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모두 구현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266817"/>
                  </a:ext>
                </a:extLst>
              </a:tr>
              <a:tr h="51136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적군 최종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몬스터의 생명 주기가 끝나면 죽으면서 동시에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Item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드랍을 하는 시스템을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생명 주기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2. Item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드랍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몬스터 종류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개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037368"/>
                  </a:ext>
                </a:extLst>
              </a:tr>
              <a:tr h="5115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아군 최종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떨어진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Item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을 습득하는 것을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2. 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아군 시스템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스킬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이동 등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부족한 점을 보완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Item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습득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스킬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종류 추가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Item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을 이용한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Player 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강화 시스템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미구현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286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난이도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특정 시간이 지나면 난이도가 상승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특정 시간이 지나면 새로운 스킬 습득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분이 지나면 게임 클리어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초 마다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레벨업하도록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60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초 마다 몬스터의 종료와 숫자가 늘어나게 구현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분이 지나면 게임 클리어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72277"/>
                  </a:ext>
                </a:extLst>
              </a:tr>
              <a:tr h="47352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solidFill>
                            <a:schemeClr val="accent4"/>
                          </a:solidFill>
                        </a:rPr>
                        <a:t>10</a:t>
                      </a:r>
                      <a:r>
                        <a:rPr lang="ko-KR" altLang="en-US" sz="1600" dirty="0">
                          <a:solidFill>
                            <a:schemeClr val="accent4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accent4"/>
                          </a:solidFill>
                        </a:rPr>
                        <a:t>마무리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accent4"/>
                          </a:solidFill>
                        </a:rPr>
                        <a:t>최종 점검 및 릴리즈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b="1" dirty="0">
                        <a:solidFill>
                          <a:schemeClr val="accent4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b="1" dirty="0">
                        <a:solidFill>
                          <a:schemeClr val="accent4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59784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8A2C543-E4DA-23AA-C2B3-84D8A54DA6F2}"/>
              </a:ext>
            </a:extLst>
          </p:cNvPr>
          <p:cNvSpPr txBox="1"/>
          <p:nvPr/>
        </p:nvSpPr>
        <p:spPr>
          <a:xfrm>
            <a:off x="230909" y="141143"/>
            <a:ext cx="4063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/>
              <a:t>개발 평균 진행률 </a:t>
            </a:r>
            <a:r>
              <a:rPr lang="en-US" altLang="ko-KR" sz="2000" b="1" dirty="0"/>
              <a:t>81%</a:t>
            </a:r>
            <a:endParaRPr lang="ko-KR" altLang="en-US" sz="2000" b="1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E99B3050-7F88-11A2-F1D0-61EB8B81D6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50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65"/>
    </mc:Choice>
    <mc:Fallback>
      <p:transition spd="slow" advTm="2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4B81CC-045D-6D7E-74F6-055281535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085" y="0"/>
            <a:ext cx="10479830" cy="685800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62D57719-A4BA-26A7-EC29-B21669D6C4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77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3"/>
    </mc:Choice>
    <mc:Fallback>
      <p:transition spd="slow" advTm="2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2D 게임 프로그래밍">
            <a:hlinkClick r:id="" action="ppaction://media"/>
            <a:extLst>
              <a:ext uri="{FF2B5EF4-FFF2-40B4-BE49-F238E27FC236}">
                <a16:creationId xmlns:a16="http://schemas.microsoft.com/office/drawing/2014/main" id="{B0109285-0F74-D0CE-2F66-A5D1E1944A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07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21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713"/>
    </mc:Choice>
    <mc:Fallback>
      <p:transition spd="slow" advTm="71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4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8" objId="15"/>
        <p14:triggerEvt type="onClick" time="338" objId="15"/>
        <p14:stopEvt time="69834" objId="15"/>
      </p14:showEvt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268</Words>
  <Application>Microsoft Office PowerPoint</Application>
  <PresentationFormat>와이드스크린</PresentationFormat>
  <Paragraphs>71</Paragraphs>
  <Slides>4</Slides>
  <Notes>1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2D 게임 프로그래밍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</dc:title>
  <dc:creator>서 동우</dc:creator>
  <cp:lastModifiedBy>서 동우</cp:lastModifiedBy>
  <cp:revision>5</cp:revision>
  <dcterms:created xsi:type="dcterms:W3CDTF">2022-11-12T10:09:43Z</dcterms:created>
  <dcterms:modified xsi:type="dcterms:W3CDTF">2022-11-19T09:52:44Z</dcterms:modified>
</cp:coreProperties>
</file>

<file path=docProps/thumbnail.jpeg>
</file>